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60" r:id="rId5"/>
    <p:sldId id="274" r:id="rId6"/>
    <p:sldId id="257" r:id="rId7"/>
    <p:sldId id="258" r:id="rId8"/>
    <p:sldId id="265" r:id="rId9"/>
    <p:sldId id="261" r:id="rId10"/>
    <p:sldId id="264" r:id="rId11"/>
    <p:sldId id="266" r:id="rId12"/>
    <p:sldId id="267" r:id="rId13"/>
    <p:sldId id="268" r:id="rId14"/>
    <p:sldId id="272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24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36BBAF-4122-4169-8C0D-08C662E1873F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1749CD-3FBA-4F91-8B00-55CD805DB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.encyc.yandex.net/illustrations/bse/pictures/02137/098400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829761"/>
          </a:xfrm>
        </p:spPr>
        <p:txBody>
          <a:bodyPr/>
          <a:lstStyle/>
          <a:p>
            <a:pPr algn="ctr"/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Город детства</a:t>
            </a: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70a3_f209fef9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769100" cy="4525962"/>
          </a:xfrm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родным местам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dc05_74a54b00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00232" y="785794"/>
            <a:ext cx="6035675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111d_de51e00d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00232" y="500042"/>
            <a:ext cx="6035675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7091_dd6e7dcb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928670"/>
            <a:ext cx="6769100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266_256cf6d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00628" y="785794"/>
            <a:ext cx="3644900" cy="2733675"/>
          </a:xfrm>
        </p:spPr>
      </p:pic>
      <p:sp>
        <p:nvSpPr>
          <p:cNvPr id="5" name="TextBox 4"/>
          <p:cNvSpPr txBox="1"/>
          <p:nvPr/>
        </p:nvSpPr>
        <p:spPr>
          <a:xfrm>
            <a:off x="714348" y="1000108"/>
            <a:ext cx="35719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Фурмановскя</a:t>
            </a:r>
            <a:r>
              <a:rPr lang="ru-RU" sz="1400" dirty="0" smtClean="0"/>
              <a:t> земля вскормила и прославила её видных учёных, талантливых артистов, писателей, поэтов, художников и скульпторов. Таких как: художники В.Егоров; К.Максимов; Д.А.Трубников (его имя носит картинная галерея в Фурманове); скульптор и художник Ю.Г.Ушков; композитор В.Холщевников (получивший международное признание);  поэт М.Дудин; учёный Н.Рубцов и учёный-лесовод академик А.Яблоков.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b7dd_2d2dd0d1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48709" y="357166"/>
            <a:ext cx="4858636" cy="3643338"/>
          </a:xfrm>
        </p:spPr>
      </p:pic>
      <p:sp>
        <p:nvSpPr>
          <p:cNvPr id="5" name="TextBox 4"/>
          <p:cNvSpPr txBox="1"/>
          <p:nvPr/>
        </p:nvSpPr>
        <p:spPr>
          <a:xfrm>
            <a:off x="3000364" y="4429132"/>
            <a:ext cx="52864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 Фурманов Ивановской области - прекрасное, тихое местечко с удивительно мягкими и приветливыми людьми. Фурманов - город расположен в центральной части европейской России в Ивановской области.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ns_vladimir_furmanova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Ул. Фурманова город Владимир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maty-Furman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549559"/>
            <a:ext cx="5852160" cy="43891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Фурманова </a:t>
            </a:r>
            <a:r>
              <a:rPr lang="ru-RU" dirty="0" err="1" smtClean="0"/>
              <a:t>г.Алмааты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071678"/>
            <a:ext cx="74295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Фурманов</a:t>
            </a:r>
            <a:r>
              <a:rPr lang="ru-RU" sz="1400" dirty="0" smtClean="0"/>
              <a:t> </a:t>
            </a:r>
            <a:r>
              <a:rPr lang="ru-RU" sz="1400" dirty="0" smtClean="0"/>
              <a:t>Дмитрий Андреевич [26.10(7.11).1891, с. Середа </a:t>
            </a:r>
            <a:r>
              <a:rPr lang="ru-RU" sz="1400" dirty="0" err="1" smtClean="0"/>
              <a:t>Нерехтского</a:t>
            </a:r>
            <a:r>
              <a:rPr lang="ru-RU" sz="1400" dirty="0" smtClean="0"/>
              <a:t> у. Костромской губернии, ныне г. Фурманов Ивановской области, — 15.3.1926, Москва], русский советский писатель. Родился в крестьянской семье. В 1912—14 учился на филологическом факультете Московского университета. В годы 1-й мировой войны 1914—18 был братом милосердия.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 smtClean="0"/>
              <a:t>1917—18 — эсер-максималист, затем — анархист. </a:t>
            </a:r>
            <a:endParaRPr lang="ru-RU" sz="1400" dirty="0" smtClean="0"/>
          </a:p>
          <a:p>
            <a:r>
              <a:rPr lang="ru-RU" sz="1400" dirty="0" smtClean="0"/>
              <a:t>Участвовал </a:t>
            </a:r>
            <a:r>
              <a:rPr lang="ru-RU" sz="1400" dirty="0" smtClean="0"/>
              <a:t>в революционных событиях в Иваново-Вознесенске. С 1918 член КПСС. В 1919—21 Ф. — на фронтах Гражданской войны (комиссар </a:t>
            </a:r>
            <a:r>
              <a:rPr lang="ru-RU" sz="1400" dirty="0" err="1" smtClean="0"/>
              <a:t>Чапаевской</a:t>
            </a:r>
            <a:r>
              <a:rPr lang="ru-RU" sz="1400" dirty="0" smtClean="0"/>
              <a:t> дивизии, начальник политуправления Туркестанского фронта и др.). </a:t>
            </a:r>
            <a:endParaRPr lang="ru-RU" sz="1400" dirty="0" smtClean="0"/>
          </a:p>
          <a:p>
            <a:r>
              <a:rPr lang="ru-RU" sz="1400" dirty="0" smtClean="0"/>
              <a:t>Руководил </a:t>
            </a:r>
            <a:r>
              <a:rPr lang="ru-RU" sz="1400" dirty="0" smtClean="0"/>
              <a:t>ликвидацией антисоветского мятежа в г. Верном (Алма-Ата), </a:t>
            </a:r>
            <a:r>
              <a:rPr lang="ru-RU" sz="1400" dirty="0" err="1" smtClean="0"/>
              <a:t>врангелевского</a:t>
            </a:r>
            <a:r>
              <a:rPr lang="ru-RU" sz="1400" dirty="0" smtClean="0"/>
              <a:t> десанта на Кубани. </a:t>
            </a:r>
            <a:endParaRPr lang="ru-RU" sz="1400" dirty="0" smtClean="0"/>
          </a:p>
          <a:p>
            <a:r>
              <a:rPr lang="ru-RU" sz="1400" dirty="0" smtClean="0"/>
              <a:t>С </a:t>
            </a:r>
            <a:r>
              <a:rPr lang="ru-RU" sz="1400" dirty="0" smtClean="0"/>
              <a:t>1921 жил в Москве. В 1924 окончил факультет общественных наук 1-го МГУ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В 1924—1925 секретарь Московской ассоциации пролетарских писателей (МАПП). </a:t>
            </a:r>
            <a:endParaRPr lang="ru-RU" sz="1400" dirty="0" smtClean="0"/>
          </a:p>
          <a:p>
            <a:r>
              <a:rPr lang="ru-RU" sz="1400" dirty="0" smtClean="0"/>
              <a:t>Печатался </a:t>
            </a:r>
            <a:r>
              <a:rPr lang="ru-RU" sz="1400" dirty="0" smtClean="0"/>
              <a:t>с 1912, систематически — после Октябрьской революции 1917. В годы Гражданской войны 1918—20 выступал главным образом как публицист.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Фурманов Д. А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2066" y="64291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Фурманов Дмитрий Андреевич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351311_d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549559"/>
            <a:ext cx="5852160" cy="43891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Д.А. Фурманова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742" y="1481138"/>
            <a:ext cx="580251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Музей Д.А. Фурманова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71546"/>
            <a:ext cx="74295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Наиболее значительные произведения Ф.: повести "Красный десант" (1922), "В восемнадцатом году" (1923), романы "Чапаев" (1923) и "Мятеж" (1925), цикл очерков о М. В. Фрунзе (1925), посвященный преимущественно Гражданской войне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 smtClean="0"/>
              <a:t>"Чапаев" — одно из лучших произведений советской прозы 20-х гг., в котором реалистическое изображение </a:t>
            </a:r>
            <a:r>
              <a:rPr lang="ru-RU" sz="1400" dirty="0" err="1" smtClean="0"/>
              <a:t>полупартизанской</a:t>
            </a:r>
            <a:r>
              <a:rPr lang="ru-RU" sz="1400" dirty="0" smtClean="0"/>
              <a:t> крестьянской массы сочетается с романтикой революционной борьбы. </a:t>
            </a:r>
            <a:endParaRPr lang="ru-RU" sz="1400" dirty="0" smtClean="0"/>
          </a:p>
          <a:p>
            <a:r>
              <a:rPr lang="ru-RU" sz="1400" dirty="0" smtClean="0"/>
              <a:t>Образ </a:t>
            </a:r>
            <a:r>
              <a:rPr lang="ru-RU" sz="1400" dirty="0" smtClean="0"/>
              <a:t>Чапаева, нарисованный во всей сложности, — широкое обобщение противоречивых и в то же время подлинно героических свойств народа. Большим достижением Ф. стал и образ комиссара </a:t>
            </a:r>
            <a:r>
              <a:rPr lang="ru-RU" sz="1400" dirty="0" err="1" smtClean="0"/>
              <a:t>Клычкова</a:t>
            </a:r>
            <a:r>
              <a:rPr lang="ru-RU" sz="1400" dirty="0" smtClean="0"/>
              <a:t>, олицетворяющий авангардную роль партии и рабочего класса. В творчестве </a:t>
            </a:r>
            <a:r>
              <a:rPr lang="ru-RU" sz="1400" dirty="0" smtClean="0"/>
              <a:t>Фурманова, </a:t>
            </a:r>
            <a:r>
              <a:rPr lang="ru-RU" sz="1400" dirty="0" smtClean="0"/>
              <a:t>отличающемся автобиографичностью, документальностью и </a:t>
            </a:r>
            <a:r>
              <a:rPr lang="ru-RU" sz="1400" dirty="0" err="1" smtClean="0"/>
              <a:t>аналитичностью</a:t>
            </a:r>
            <a:r>
              <a:rPr lang="ru-RU" sz="1400" dirty="0" smtClean="0"/>
              <a:t>, правдиво показаны подъём масс в революции и её герои. </a:t>
            </a:r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/>
              <a:t>Произведения </a:t>
            </a:r>
            <a:r>
              <a:rPr lang="ru-RU" sz="1400" dirty="0" smtClean="0"/>
              <a:t>Фурманова Д.А. </a:t>
            </a:r>
            <a:r>
              <a:rPr lang="ru-RU" sz="1400" dirty="0" smtClean="0"/>
              <a:t>переведены на языки народов СССР и иностранные языки, инсценированы и экранизированы. Кинофильм Г. Н. и С. Д. Васильевых "Чапаев" (1934) получил всемирное признание. </a:t>
            </a:r>
            <a:endParaRPr lang="ru-RU" sz="1400" dirty="0" smtClean="0"/>
          </a:p>
          <a:p>
            <a:r>
              <a:rPr lang="ru-RU" sz="1400" dirty="0" smtClean="0"/>
              <a:t>Награжден </a:t>
            </a:r>
            <a:r>
              <a:rPr lang="ru-RU" sz="1400" dirty="0" smtClean="0"/>
              <a:t>орденом Красного Знамени.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rmanovm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3835561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город Фурманов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000240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 Фурманов расположился на небольшой речке </a:t>
            </a:r>
            <a:r>
              <a:rPr lang="ru-RU" sz="1400" dirty="0" err="1" smtClean="0"/>
              <a:t>Шача</a:t>
            </a:r>
            <a:r>
              <a:rPr lang="ru-RU" sz="1400" dirty="0" smtClean="0"/>
              <a:t> (которая является притоком Волги), всего в 33 км от города Иваново на трассе «А113» «Кострома — Иваново». Фурманов образовался за счет роста фабричных и рабочих поселков. Первое название город Фурманов получил от крупного села </a:t>
            </a:r>
            <a:r>
              <a:rPr lang="ru-RU" sz="1400" dirty="0" err="1" smtClean="0"/>
              <a:t>Середа-Упино</a:t>
            </a:r>
            <a:r>
              <a:rPr lang="ru-RU" sz="1400" dirty="0" smtClean="0"/>
              <a:t>. В 1918 году, город Фурманов получил статус города. С 1918 года по 1941 год, город назывался Середа, 13 марта 1941 года город был переименован в честь русского писателя Дмитрия Андреевича Фурманова.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72066" y="571480"/>
            <a:ext cx="3000375" cy="4000500"/>
          </a:xfrm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13 марта 1941 года, город Середа был переименован в город Фурманов, по названию города, получил своё название и </a:t>
            </a:r>
            <a:r>
              <a:rPr lang="ru-RU" sz="1400" dirty="0" err="1" smtClean="0"/>
              <a:t>фурмановский</a:t>
            </a:r>
            <a:r>
              <a:rPr lang="ru-RU" sz="1400" dirty="0" smtClean="0"/>
              <a:t> район. С тех пор город Фурманов является административным центром </a:t>
            </a:r>
            <a:r>
              <a:rPr lang="ru-RU" sz="1400" dirty="0" err="1" smtClean="0"/>
              <a:t>Фурмановского</a:t>
            </a:r>
            <a:r>
              <a:rPr lang="ru-RU" sz="1400" dirty="0" smtClean="0"/>
              <a:t> района.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 smtClean="0"/>
              <a:t>Великую Отечественную войну около 11 000 </a:t>
            </a:r>
            <a:r>
              <a:rPr lang="ru-RU" sz="1400" dirty="0" err="1" smtClean="0"/>
              <a:t>фурмановцев</a:t>
            </a:r>
            <a:r>
              <a:rPr lang="ru-RU" sz="1400" dirty="0" smtClean="0"/>
              <a:t> стали участниками этой кровопролитной битвы, из них 5 649 человек домой не вернулись, оставшись лежать на полях сражений.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e06b_2cd6f7cb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714744" y="285728"/>
            <a:ext cx="5118111" cy="2643206"/>
          </a:xfrm>
        </p:spPr>
      </p:pic>
      <p:sp>
        <p:nvSpPr>
          <p:cNvPr id="5" name="TextBox 4"/>
          <p:cNvSpPr txBox="1"/>
          <p:nvPr/>
        </p:nvSpPr>
        <p:spPr>
          <a:xfrm>
            <a:off x="1071538" y="3214686"/>
            <a:ext cx="32147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мужество и героизм, 3200 </a:t>
            </a:r>
            <a:r>
              <a:rPr lang="ru-RU" sz="1400" dirty="0" err="1" smtClean="0"/>
              <a:t>фурмановцев</a:t>
            </a:r>
            <a:r>
              <a:rPr lang="ru-RU" sz="1400" dirty="0" smtClean="0"/>
              <a:t> были награждены медалями и орденами, шестеро </a:t>
            </a:r>
            <a:r>
              <a:rPr lang="ru-RU" sz="1400" dirty="0" err="1" smtClean="0"/>
              <a:t>фурмовчан</a:t>
            </a:r>
            <a:r>
              <a:rPr lang="ru-RU" sz="1400" dirty="0" smtClean="0"/>
              <a:t> удостоены высокого звания Героя Советского Союза, двое из наших земляков стали полными кавалерами ордена Славы.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 smtClean="0"/>
              <a:t>1996 году город и район составляют одно муниципальное образование - город Фурманов и </a:t>
            </a:r>
            <a:r>
              <a:rPr lang="ru-RU" sz="1400" dirty="0" err="1" smtClean="0"/>
              <a:t>Фурмановский</a:t>
            </a:r>
            <a:r>
              <a:rPr lang="ru-RU" sz="1400" dirty="0" smtClean="0"/>
              <a:t> район.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10dc_9c57ce88_XL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28992" y="714356"/>
            <a:ext cx="2978142" cy="2233606"/>
          </a:xfrm>
        </p:spPr>
      </p:pic>
      <p:pic>
        <p:nvPicPr>
          <p:cNvPr id="5" name="Содержимое 3" descr="0_5fe0_57d7251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2374714" cy="3162308"/>
          </a:xfrm>
          <a:prstGeom prst="rect">
            <a:avLst/>
          </a:prstGeom>
        </p:spPr>
      </p:pic>
      <p:pic>
        <p:nvPicPr>
          <p:cNvPr id="6" name="Содержимое 3" descr="0_16f4b_70be6091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642918"/>
            <a:ext cx="1943942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4429132"/>
            <a:ext cx="81439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Город Фурманов не является историческим памятным городом, но представляет несомненный интерес как один из крупных центров текстильной промышленности, образовавшихся в начале XIX века.</a:t>
            </a:r>
            <a:br>
              <a:rPr lang="ru-RU" sz="1400" dirty="0" smtClean="0"/>
            </a:br>
            <a:r>
              <a:rPr lang="ru-RU" sz="1400" dirty="0" smtClean="0"/>
              <a:t>В числе городских памятников истории и архитектуры: церковь Вознесения (1727 г.), храм Всех Скорбящих Радость (1886-87 г.), церковь Троицы (1880-е гг.), усадьба фабриканта Н.И.Лосева (кон. XIX –</a:t>
            </a:r>
            <a:r>
              <a:rPr lang="ru-RU" sz="1400" dirty="0" err="1" smtClean="0"/>
              <a:t>нач</a:t>
            </a:r>
            <a:r>
              <a:rPr lang="ru-RU" sz="1400" dirty="0" smtClean="0"/>
              <a:t>. XX вв.), усадьба Горбуновых (XIX в.), памятник Д.А.Фурманову (</a:t>
            </a:r>
            <a:r>
              <a:rPr lang="ru-RU" sz="1400" dirty="0" err="1" smtClean="0"/>
              <a:t>нач</a:t>
            </a:r>
            <a:r>
              <a:rPr lang="ru-RU" sz="1400" dirty="0" smtClean="0"/>
              <a:t>. 1960-х гг., скульптор </a:t>
            </a:r>
            <a:r>
              <a:rPr lang="ru-RU" sz="1400" dirty="0" err="1" smtClean="0"/>
              <a:t>Н.В.Дыдыкин</a:t>
            </a:r>
            <a:r>
              <a:rPr lang="ru-RU" sz="1400" dirty="0" smtClean="0"/>
              <a:t>) и другие.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679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Классный час</vt:lpstr>
      <vt:lpstr>Слайд 2</vt:lpstr>
      <vt:lpstr>Музей Д.А. Фурманова</vt:lpstr>
      <vt:lpstr>Музей Д.А. Фурманова</vt:lpstr>
      <vt:lpstr>Слайд 5</vt:lpstr>
      <vt:lpstr> город Фурманов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Ул. Фурманова город Владимир</vt:lpstr>
      <vt:lpstr>Улица Фурманова г.Алмааты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Admin</dc:creator>
  <cp:lastModifiedBy>Admin</cp:lastModifiedBy>
  <cp:revision>5</cp:revision>
  <dcterms:created xsi:type="dcterms:W3CDTF">2011-02-28T19:07:54Z</dcterms:created>
  <dcterms:modified xsi:type="dcterms:W3CDTF">2011-02-28T19:51:59Z</dcterms:modified>
</cp:coreProperties>
</file>